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8" r:id="rId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lo Ricci" initials="CR" lastIdx="1" clrIdx="0">
    <p:extLst>
      <p:ext uri="{19B8F6BF-5375-455C-9EA6-DF929625EA0E}">
        <p15:presenceInfo xmlns:p15="http://schemas.microsoft.com/office/powerpoint/2012/main" userId="cbbf0333e731fd5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52" d="100"/>
          <a:sy n="52" d="100"/>
        </p:scale>
        <p:origin x="1160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F6B9067-0D37-47CB-91E1-EA761638F0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82E29DA8-30E2-4174-A7D4-060E878E7F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3FA6F80-03F1-41E4-B4F9-FB82BBA74F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04/06/2025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A0D5560-76B0-4ECD-8816-D9161254F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6FF6BDF-A91B-4F80-87F5-CAE59F0FE4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392469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A5A3266-0915-4868-BABE-282FCEE81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7D1F547B-ADF6-4181-B373-D507259321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A3C03B1-73E2-438B-828E-B93107CCEF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04/06/2025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30B9541-FC4A-4FC2-BCC2-AD3D5650E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A84133C-5EC1-4959-80D8-341FF3324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4387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B431F739-5108-4F51-B1BD-924B07D74C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CAE23554-EA33-4D46-A1F5-EB453A63A5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E4D6EB4-6840-4227-8417-84AF663B79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04/06/2025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D75F0B0-BC40-400D-907F-B813AA0ED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F3443DB-22A6-470B-814A-A3689DFA8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48770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8FBE054-87BC-432B-8DB5-695814E9C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B3B5AB7-0D31-435D-8D61-97A0BF098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734AA2A-6A08-44C5-BEE7-3347D40C5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04/06/2025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D91F44D-C30A-414F-8F07-F0DE560C5D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24A503A-0044-4341-B7EA-A2BE64AEF5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971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51AE3A1-8E7D-428A-B673-FCC8B5EE7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F36C12B-6677-4A97-9E5C-825F32E718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1A7C206-0455-47A5-BEBE-FBBBCFA516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04/06/2025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6716397-5E40-4F1B-B647-8870609379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6BF6759-335A-49D8-A8A4-7A9D3B629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03200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8AD78E9-3AA9-456A-8536-A477CE1987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986CE71-8D5D-4CDE-960A-4F1CC60E5C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798C6C95-473B-4941-B0BB-BB9AF91CEE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2E5EACB8-6488-44E0-BCFC-645E6D276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04/06/2025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2AFE7C19-FAEC-48E4-8E14-4D7393EC2B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B032F4C-721C-48D6-AD9F-53CCA3AABA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58148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9E9F418-E3AC-41DC-ACBD-103454E421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5E066461-2CF8-43B0-836E-8F410E2764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9815B13E-22E1-46E9-8D02-D382BD2C04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4828E19D-A50F-4F67-AE50-AB66DE8BDA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920E27DE-7708-403C-B033-E16050F994E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61683974-8B6C-4C7C-AE0B-2B18710E5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04/06/2025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73F1D1ED-8012-47FE-AD6B-9F915B4D4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0A52005C-5813-4536-8F7D-018B3FA7B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09225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6CEDD90-E835-43D1-97C4-B04D74244A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9155CCD6-9EA9-4ADC-AE38-4230B3C987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04/06/2025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9130634E-6D5B-4287-ADBB-3FDA4C82D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6060D7C-5965-4475-B1C9-1E4566D47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67593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37F5FA7E-3F29-4820-8164-6B2F7BD20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04/06/2025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4FE6E53F-C248-4F89-B284-0B77F7769E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F54ABE3-B3AF-4817-B701-D499604CA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2927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EE56524-3334-4886-AC11-CCBC29D59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7D66E9C-0849-46D3-8ACD-15F5062B64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502D3DA3-D4BD-429B-89C1-845625943F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F3FA5028-23E4-4C6B-B472-60EA686C3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04/06/2025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7FAD449-87FA-41F1-8CEC-5CF76DB58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0FEA6F8A-8372-4449-87DC-2CC176B77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734549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6CFCBB6-C7EF-4449-A588-F216D9B820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EAFC32D1-3790-44B5-82A1-EAAFCED80C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B14AA17B-CA86-4E69-80F7-86CD3BB0A6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94F1A692-A84E-4F4F-858D-DA24C2ED0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04/06/2025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14B0886D-0E79-4AD9-8DA9-D69109575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62EF6125-97D9-4439-B517-764991EB6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36955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713BBD67-0169-47CA-8FD8-A90C7D6C9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6EEB7D0-4227-42E8-BC90-CC52174122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E297778-DBD7-4718-B8A9-A4B2B29CE0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D81D86-E5E4-4D2E-BE6D-881B5841B446}" type="datetimeFigureOut">
              <a:rPr lang="it-IT" smtClean="0"/>
              <a:t>04/06/2025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B441D8F-E048-45BA-9B75-5104C33127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362D250-533A-4429-81C6-5FC2ADB75C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90291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CDC8-82E5-D5B7-AC95-1A4D67508D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>
            <a:extLst>
              <a:ext uri="{FF2B5EF4-FFF2-40B4-BE49-F238E27FC236}">
                <a16:creationId xmlns:a16="http://schemas.microsoft.com/office/drawing/2014/main" id="{31531F1A-F38C-1267-D545-AE2413EFC9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50" y="1661599"/>
            <a:ext cx="11983231" cy="449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903288" indent="-547688" algn="just">
              <a:spcBef>
                <a:spcPct val="50000"/>
              </a:spcBef>
              <a:buSzPct val="110000"/>
              <a:buFont typeface="+mj-lt"/>
              <a:buAutoNum type="arabicPeriod"/>
            </a:pPr>
            <a:r>
              <a:rPr lang="it-IT" altLang="it-IT" sz="2600" dirty="0">
                <a:cs typeface="Arial" panose="020B0604020202020204" pitchFamily="34" charset="0"/>
              </a:rPr>
              <a:t>Quali sono i 2/3 problemi principali che questo progetto affronta (in ordine)?</a:t>
            </a:r>
          </a:p>
          <a:p>
            <a:pPr marL="903288" indent="-547688" algn="just">
              <a:spcBef>
                <a:spcPct val="50000"/>
              </a:spcBef>
              <a:buSzPct val="110000"/>
              <a:buFont typeface="+mj-lt"/>
              <a:buAutoNum type="arabicPeriod"/>
            </a:pPr>
            <a:r>
              <a:rPr lang="it-IT" altLang="it-IT" sz="2600" dirty="0">
                <a:cs typeface="Arial" panose="020B0604020202020204" pitchFamily="34" charset="0"/>
              </a:rPr>
              <a:t>Che tipo di soluzioni specifiche propone?</a:t>
            </a:r>
          </a:p>
          <a:p>
            <a:pPr marL="903288" indent="-547688" algn="just">
              <a:spcBef>
                <a:spcPct val="50000"/>
              </a:spcBef>
              <a:buSzPct val="110000"/>
              <a:buFont typeface="+mj-lt"/>
              <a:buAutoNum type="arabicPeriod"/>
            </a:pPr>
            <a:r>
              <a:rPr lang="it-IT" altLang="it-IT" sz="2600" dirty="0">
                <a:cs typeface="Arial" panose="020B0604020202020204" pitchFamily="34" charset="0"/>
              </a:rPr>
              <a:t>Chi sono i destinatari principali?</a:t>
            </a:r>
          </a:p>
          <a:p>
            <a:pPr marL="903288" indent="-547688" algn="just">
              <a:spcBef>
                <a:spcPct val="50000"/>
              </a:spcBef>
              <a:buSzPct val="110000"/>
              <a:buFont typeface="+mj-lt"/>
              <a:buAutoNum type="arabicPeriod"/>
            </a:pPr>
            <a:r>
              <a:rPr lang="it-IT" altLang="it-IT" sz="2600" dirty="0">
                <a:cs typeface="Arial" panose="020B0604020202020204" pitchFamily="34" charset="0"/>
              </a:rPr>
              <a:t>Quali condizioni/comportamenti si vogliono cambiare?</a:t>
            </a:r>
          </a:p>
          <a:p>
            <a:pPr marL="903288" indent="-547688" algn="just">
              <a:spcBef>
                <a:spcPct val="50000"/>
              </a:spcBef>
              <a:buSzPct val="110000"/>
              <a:buFont typeface="+mj-lt"/>
              <a:buAutoNum type="arabicPeriod"/>
            </a:pPr>
            <a:r>
              <a:rPr lang="it-IT" altLang="it-IT" sz="2600" dirty="0">
                <a:cs typeface="Arial" panose="020B0604020202020204" pitchFamily="34" charset="0"/>
              </a:rPr>
              <a:t>Quali sono gli elementi/passaggi che riteniamo più difficili?</a:t>
            </a:r>
          </a:p>
          <a:p>
            <a:pPr marL="903288" indent="-547688" algn="just">
              <a:spcBef>
                <a:spcPct val="50000"/>
              </a:spcBef>
              <a:buSzPct val="110000"/>
              <a:buFont typeface="+mj-lt"/>
              <a:buAutoNum type="arabicPeriod"/>
            </a:pPr>
            <a:r>
              <a:rPr lang="it-IT" altLang="it-IT" sz="2600" dirty="0">
                <a:cs typeface="Arial" panose="020B0604020202020204" pitchFamily="34" charset="0"/>
              </a:rPr>
              <a:t>Quali sono i risultati concreti più importanti?</a:t>
            </a:r>
          </a:p>
          <a:p>
            <a:pPr marL="903288" indent="-547688" algn="just">
              <a:spcBef>
                <a:spcPct val="50000"/>
              </a:spcBef>
              <a:buSzPct val="110000"/>
              <a:buFont typeface="+mj-lt"/>
              <a:buAutoNum type="arabicPeriod"/>
            </a:pPr>
            <a:r>
              <a:rPr lang="it-IT" altLang="it-IT" sz="2600" dirty="0">
                <a:cs typeface="Arial" panose="020B0604020202020204" pitchFamily="34" charset="0"/>
              </a:rPr>
              <a:t>Esistono possibili effetti indesiderati?</a:t>
            </a:r>
          </a:p>
        </p:txBody>
      </p:sp>
      <p:sp>
        <p:nvSpPr>
          <p:cNvPr id="4" name="Text Box 1030">
            <a:extLst>
              <a:ext uri="{FF2B5EF4-FFF2-40B4-BE49-F238E27FC236}">
                <a16:creationId xmlns:a16="http://schemas.microsoft.com/office/drawing/2014/main" id="{BBC55055-C872-B2F3-5C3A-E5E899CB08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07299"/>
            <a:ext cx="12192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ts val="600"/>
              </a:spcBef>
            </a:pPr>
            <a:r>
              <a:rPr lang="it-IT" altLang="it-IT" sz="3200" b="1" dirty="0">
                <a:latin typeface="Arial" panose="020B0604020202020204" pitchFamily="34" charset="0"/>
              </a:rPr>
              <a:t>Check list per impostare il piano di valutazione</a:t>
            </a:r>
          </a:p>
        </p:txBody>
      </p:sp>
    </p:spTree>
    <p:extLst>
      <p:ext uri="{BB962C8B-B14F-4D97-AF65-F5344CB8AC3E}">
        <p14:creationId xmlns:p14="http://schemas.microsoft.com/office/powerpoint/2010/main" val="201183362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9361</TotalTime>
  <Words>67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di Office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Carlo Ricci</dc:creator>
  <cp:lastModifiedBy>Carlo Ricci</cp:lastModifiedBy>
  <cp:revision>62</cp:revision>
  <dcterms:created xsi:type="dcterms:W3CDTF">2021-02-18T09:02:33Z</dcterms:created>
  <dcterms:modified xsi:type="dcterms:W3CDTF">2025-06-04T07:32:13Z</dcterms:modified>
</cp:coreProperties>
</file>