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 Ricci" initials="CR" lastIdx="1" clrIdx="0">
    <p:extLst>
      <p:ext uri="{19B8F6BF-5375-455C-9EA6-DF929625EA0E}">
        <p15:presenceInfo xmlns:p15="http://schemas.microsoft.com/office/powerpoint/2012/main" userId="cbbf0333e731fd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CDC8-82E5-D5B7-AC95-1A4D67508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31531F1A-F38C-1267-D545-AE2413EF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1346967"/>
            <a:ext cx="11983231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000" b="1" dirty="0">
                <a:cs typeface="Arial" panose="020B0604020202020204" pitchFamily="34" charset="0"/>
              </a:rPr>
              <a:t>Introduzione.</a:t>
            </a:r>
            <a:r>
              <a:rPr lang="it-IT" altLang="it-IT" sz="2000" dirty="0">
                <a:cs typeface="Arial" panose="020B0604020202020204" pitchFamily="34" charset="0"/>
              </a:rPr>
              <a:t> Contesto del progetto di sviluppo locale. Quadro normativo e di riferimento. Preparazione e gestione del piano di valutazione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000" b="1" dirty="0">
                <a:cs typeface="Arial" panose="020B0604020202020204" pitchFamily="34" charset="0"/>
              </a:rPr>
              <a:t>Impostazione della valutazione.</a:t>
            </a:r>
            <a:r>
              <a:rPr lang="it-IT" altLang="it-IT" sz="2000" dirty="0">
                <a:cs typeface="Arial" panose="020B0604020202020204" pitchFamily="34" charset="0"/>
              </a:rPr>
              <a:t> Analisi della logica di intervento. Oggetto e obiettivi della valutazione. Quadro di domanda valutativa.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000" b="1" dirty="0">
                <a:cs typeface="Arial" panose="020B0604020202020204" pitchFamily="34" charset="0"/>
              </a:rPr>
              <a:t>Metodi e strumenti adottati.</a:t>
            </a:r>
            <a:r>
              <a:rPr lang="it-IT" altLang="it-IT" sz="2000" dirty="0">
                <a:cs typeface="Arial" panose="020B0604020202020204" pitchFamily="34" charset="0"/>
              </a:rPr>
              <a:t> Approcci metodologici scelti. Indicatori di monitoraggio e valutazione. Fonti e strumenti di raccolta dati. Piano di raccolta e analisi dei dati. Tempistica e frequenza della raccolta dati. Metodi di analisi. Responsabilità e ruoli nel processo valutativo. 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000" b="1" dirty="0">
                <a:cs typeface="Arial" panose="020B0604020202020204" pitchFamily="34" charset="0"/>
              </a:rPr>
              <a:t>Piano di comunicazione dei risultati.</a:t>
            </a:r>
            <a:r>
              <a:rPr lang="it-IT" altLang="it-IT" sz="2000" dirty="0">
                <a:cs typeface="Arial" panose="020B0604020202020204" pitchFamily="34" charset="0"/>
              </a:rPr>
              <a:t> Utilizzatori e destinatari della valutazione. Modalità di restituzione dei risultati. Coinvolgimento degli stakeholder. Strategie di disseminazione</a:t>
            </a:r>
          </a:p>
          <a:p>
            <a:pPr marL="903288" indent="-547688" algn="just">
              <a:spcBef>
                <a:spcPct val="50000"/>
              </a:spcBef>
              <a:buSzPct val="110000"/>
              <a:buFont typeface="+mj-lt"/>
              <a:buAutoNum type="arabicPeriod"/>
            </a:pPr>
            <a:r>
              <a:rPr lang="it-IT" altLang="it-IT" sz="2000" b="1" dirty="0">
                <a:cs typeface="Arial" panose="020B0604020202020204" pitchFamily="34" charset="0"/>
              </a:rPr>
              <a:t>Risorse Necessarie. </a:t>
            </a:r>
            <a:r>
              <a:rPr lang="it-IT" altLang="it-IT" sz="2000" dirty="0">
                <a:cs typeface="Arial" panose="020B0604020202020204" pitchFamily="34" charset="0"/>
              </a:rPr>
              <a:t>Risorse umane. Budget per la valutazione. </a:t>
            </a:r>
          </a:p>
          <a:p>
            <a:pPr marL="895350" indent="0" algn="just">
              <a:spcBef>
                <a:spcPct val="50000"/>
              </a:spcBef>
              <a:buSzPct val="110000"/>
            </a:pPr>
            <a:r>
              <a:rPr lang="it-IT" altLang="it-IT" sz="2000" b="1" dirty="0">
                <a:cs typeface="Arial" panose="020B0604020202020204" pitchFamily="34" charset="0"/>
              </a:rPr>
              <a:t>Allegati.</a:t>
            </a:r>
            <a:r>
              <a:rPr lang="it-IT" altLang="it-IT" sz="2000" dirty="0">
                <a:cs typeface="Arial" panose="020B0604020202020204" pitchFamily="34" charset="0"/>
              </a:rPr>
              <a:t> </a:t>
            </a:r>
            <a:r>
              <a:rPr lang="it-IT" altLang="it-IT" sz="2000" dirty="0" err="1">
                <a:cs typeface="Arial" panose="020B0604020202020204" pitchFamily="34" charset="0"/>
              </a:rPr>
              <a:t>A.Indicatori</a:t>
            </a:r>
            <a:r>
              <a:rPr lang="it-IT" altLang="it-IT" sz="2000" dirty="0">
                <a:cs typeface="Arial" panose="020B0604020202020204" pitchFamily="34" charset="0"/>
              </a:rPr>
              <a:t> dettagliati B. Strumenti di rilevazione (questionari, griglie, ecc.). C. </a:t>
            </a:r>
            <a:r>
              <a:rPr lang="it-IT" altLang="it-IT" sz="2000">
                <a:cs typeface="Arial" panose="020B0604020202020204" pitchFamily="34" charset="0"/>
              </a:rPr>
              <a:t>Cronoprogramma</a:t>
            </a:r>
            <a:endParaRPr lang="it-IT" altLang="it-IT" sz="2000" dirty="0">
              <a:cs typeface="Arial" panose="020B0604020202020204" pitchFamily="34" charset="0"/>
            </a:endParaRP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BBC55055-C872-B2F3-5C3A-E5E899C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4015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2400" b="1" dirty="0">
                <a:latin typeface="Arial" panose="020B0604020202020204" pitchFamily="34" charset="0"/>
              </a:rPr>
              <a:t>Piano di valutazione: indice tipo</a:t>
            </a:r>
          </a:p>
        </p:txBody>
      </p:sp>
    </p:spTree>
    <p:extLst>
      <p:ext uri="{BB962C8B-B14F-4D97-AF65-F5344CB8AC3E}">
        <p14:creationId xmlns:p14="http://schemas.microsoft.com/office/powerpoint/2010/main" val="20118336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9404</TotalTime>
  <Words>154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63</cp:revision>
  <dcterms:created xsi:type="dcterms:W3CDTF">2021-02-18T09:02:33Z</dcterms:created>
  <dcterms:modified xsi:type="dcterms:W3CDTF">2025-06-05T11:31:46Z</dcterms:modified>
</cp:coreProperties>
</file>